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60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54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51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0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9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28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42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8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63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11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33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B88F9-FA39-4CCF-B941-33F623CD0AA9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2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995" b="4981"/>
          <a:stretch/>
        </p:blipFill>
        <p:spPr>
          <a:xfrm>
            <a:off x="0" y="-1"/>
            <a:ext cx="11995842" cy="671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6287" b="462"/>
          <a:stretch/>
        </p:blipFill>
        <p:spPr>
          <a:xfrm>
            <a:off x="0" y="0"/>
            <a:ext cx="12192000" cy="6826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659" y="2526313"/>
            <a:ext cx="4734307" cy="265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0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45" b="5167"/>
          <a:stretch/>
        </p:blipFill>
        <p:spPr>
          <a:xfrm>
            <a:off x="0" y="-411817"/>
            <a:ext cx="12192000" cy="73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2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416" b="68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68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079" b="78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42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6" t="4172" r="4174" b="87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2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78" t="3367" r="5008" b="26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06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255" t="5981" r="11855" b="47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60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6" t="5996" r="6969" b="9634"/>
          <a:stretch/>
        </p:blipFill>
        <p:spPr>
          <a:xfrm>
            <a:off x="-1" y="0"/>
            <a:ext cx="12276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26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261" t="7570" r="5235" b="63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13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37" t="5097" r="3553" b="53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81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840" b="3425"/>
          <a:stretch/>
        </p:blipFill>
        <p:spPr>
          <a:xfrm>
            <a:off x="0" y="90534"/>
            <a:ext cx="11823825" cy="657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25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38" t="4838" r="6335" b="59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12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822" t="9083" r="5072" b="133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58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370" t="5603" r="10370" b="47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23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11" t="8792" r="10337" b="5542"/>
          <a:stretch/>
        </p:blipFill>
        <p:spPr>
          <a:xfrm>
            <a:off x="0" y="0"/>
            <a:ext cx="12192000" cy="696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7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6484" b="59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41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268" t="6430" r="11268" b="7353"/>
          <a:stretch/>
        </p:blipFill>
        <p:spPr>
          <a:xfrm>
            <a:off x="0" y="0"/>
            <a:ext cx="12192000" cy="679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92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396" b="894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85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" r="12684" b="-181"/>
          <a:stretch/>
        </p:blipFill>
        <p:spPr>
          <a:xfrm>
            <a:off x="0" y="-1"/>
            <a:ext cx="12191999" cy="693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91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vishnu reddy</dc:creator>
  <cp:lastModifiedBy>vishnu reddy</cp:lastModifiedBy>
  <cp:revision>22</cp:revision>
  <dcterms:created xsi:type="dcterms:W3CDTF">2020-06-17T05:08:03Z</dcterms:created>
  <dcterms:modified xsi:type="dcterms:W3CDTF">2020-06-24T16:03:15Z</dcterms:modified>
</cp:coreProperties>
</file>